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87" r:id="rId15"/>
    <p:sldId id="288" r:id="rId16"/>
    <p:sldId id="269" r:id="rId17"/>
    <p:sldId id="295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84" r:id="rId28"/>
    <p:sldId id="283" r:id="rId29"/>
    <p:sldId id="282" r:id="rId30"/>
    <p:sldId id="294" r:id="rId31"/>
    <p:sldId id="293" r:id="rId32"/>
    <p:sldId id="289" r:id="rId33"/>
    <p:sldId id="291" r:id="rId34"/>
    <p:sldId id="292" r:id="rId35"/>
    <p:sldId id="279" r:id="rId36"/>
    <p:sldId id="286" r:id="rId37"/>
    <p:sldId id="285" r:id="rId38"/>
    <p:sldId id="281" r:id="rId39"/>
    <p:sldId id="280" r:id="rId40"/>
    <p:sldId id="290" r:id="rId4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A8EEE-D486-4DFD-8E58-2DF2E5F88D46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D7F7-C156-4E8A-A84B-0658474E2DE3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2359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A8EEE-D486-4DFD-8E58-2DF2E5F88D46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D7F7-C156-4E8A-A84B-0658474E2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821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A8EEE-D486-4DFD-8E58-2DF2E5F88D46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D7F7-C156-4E8A-A84B-0658474E2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354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A8EEE-D486-4DFD-8E58-2DF2E5F88D46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D7F7-C156-4E8A-A84B-0658474E2DE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88735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A8EEE-D486-4DFD-8E58-2DF2E5F88D46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D7F7-C156-4E8A-A84B-0658474E2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149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A8EEE-D486-4DFD-8E58-2DF2E5F88D46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D7F7-C156-4E8A-A84B-0658474E2DE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3162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A8EEE-D486-4DFD-8E58-2DF2E5F88D46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D7F7-C156-4E8A-A84B-0658474E2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728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A8EEE-D486-4DFD-8E58-2DF2E5F88D46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D7F7-C156-4E8A-A84B-0658474E2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232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A8EEE-D486-4DFD-8E58-2DF2E5F88D46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D7F7-C156-4E8A-A84B-0658474E2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020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A8EEE-D486-4DFD-8E58-2DF2E5F88D46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D7F7-C156-4E8A-A84B-0658474E2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950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A8EEE-D486-4DFD-8E58-2DF2E5F88D46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D7F7-C156-4E8A-A84B-0658474E2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659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A8EEE-D486-4DFD-8E58-2DF2E5F88D46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D7F7-C156-4E8A-A84B-0658474E2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8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A8EEE-D486-4DFD-8E58-2DF2E5F88D46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D7F7-C156-4E8A-A84B-0658474E2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544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A8EEE-D486-4DFD-8E58-2DF2E5F88D46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D7F7-C156-4E8A-A84B-0658474E2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640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A8EEE-D486-4DFD-8E58-2DF2E5F88D46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D7F7-C156-4E8A-A84B-0658474E2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832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A8EEE-D486-4DFD-8E58-2DF2E5F88D46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D7F7-C156-4E8A-A84B-0658474E2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096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A8EEE-D486-4DFD-8E58-2DF2E5F88D46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D7F7-C156-4E8A-A84B-0658474E2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713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82A8EEE-D486-4DFD-8E58-2DF2E5F88D46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8E0D7F7-C156-4E8A-A84B-0658474E2D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0839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605619"/>
            <a:ext cx="12191999" cy="1348153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90316" y="0"/>
            <a:ext cx="8718581" cy="923026"/>
          </a:xfrm>
        </p:spPr>
        <p:txBody>
          <a:bodyPr/>
          <a:lstStyle/>
          <a:p>
            <a:r>
              <a:rPr lang="ru-RU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МОБУ СОШ с. Нижние Киги</a:t>
            </a:r>
            <a:endParaRPr lang="ru-RU" cap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6520" y="1713144"/>
            <a:ext cx="11726174" cy="961046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«Моя школа – моя гордость!»</a:t>
            </a:r>
            <a:endParaRPr lang="ru-RU" sz="6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64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42740" y="134509"/>
            <a:ext cx="5871863" cy="546978"/>
          </a:xfrm>
        </p:spPr>
        <p:txBody>
          <a:bodyPr>
            <a:normAutofit/>
          </a:bodyPr>
          <a:lstStyle/>
          <a:p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спортивно-творческих дисциплин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510" y="2340217"/>
            <a:ext cx="2421149" cy="35344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67" y="534839"/>
            <a:ext cx="2197233" cy="34863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4143" y="681487"/>
            <a:ext cx="2332008" cy="34863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451" y="2374926"/>
            <a:ext cx="2366516" cy="35257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45966" y="4167839"/>
            <a:ext cx="2197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Хабирова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Лейсан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имербаевна</a:t>
            </a:r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музыки и ИЗО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94810" y="5900671"/>
            <a:ext cx="26331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Хакимов 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Айвар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Абрикович</a:t>
            </a:r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технологии и ОБЖ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97283" y="5900671"/>
            <a:ext cx="30005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Зарипова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Зульфиря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Идвартовна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технологии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72004" y="4155668"/>
            <a:ext cx="28162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Мухамадиев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Ирек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Хилажетдинович</a:t>
            </a:r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физической культуры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095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2000">
        <p:fade/>
      </p:transition>
    </mc:Choice>
    <mc:Fallback>
      <p:transition spd="med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52295" y="120769"/>
            <a:ext cx="8692701" cy="681487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 педагогов школы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4981" y="2009955"/>
            <a:ext cx="6889780" cy="2303253"/>
          </a:xfrm>
        </p:spPr>
        <p:txBody>
          <a:bodyPr>
            <a:normAutofit fontScale="77500" lnSpcReduction="20000"/>
          </a:bodyPr>
          <a:lstStyle/>
          <a:p>
            <a:r>
              <a:rPr lang="ru-RU" sz="5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Высшая категория – </a:t>
            </a:r>
            <a:r>
              <a:rPr lang="ru-RU" sz="5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5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ba-RU" sz="5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категория </a:t>
            </a:r>
            <a:r>
              <a:rPr lang="ba-RU" sz="5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4 </a:t>
            </a:r>
            <a:endParaRPr lang="ba-RU" sz="5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a-RU" sz="5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Молодые учителя - </a:t>
            </a:r>
            <a:r>
              <a:rPr lang="ru-RU" sz="5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6902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9000">
        <p:fade/>
      </p:transition>
    </mc:Choice>
    <mc:Fallback>
      <p:transition spd="med" advClick="0" advTm="9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10492" y="220772"/>
            <a:ext cx="4543396" cy="521099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Молодые педагоги нашей школы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249" y="728304"/>
            <a:ext cx="3287399" cy="36045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49" y="736933"/>
            <a:ext cx="3692243" cy="36132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5406" y="728304"/>
            <a:ext cx="3554300" cy="361322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10579" y="4332896"/>
            <a:ext cx="31075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Ямалова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Айгузель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Юнировна</a:t>
            </a:r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начальных классов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38198" y="4350154"/>
            <a:ext cx="30595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Зайнуллин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Руслан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Радикович</a:t>
            </a:r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математики </a:t>
            </a:r>
          </a:p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физики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63251" y="4387392"/>
            <a:ext cx="287860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Ганиева Эльза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Динаровна</a:t>
            </a:r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44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2000">
        <p:fade/>
      </p:transition>
    </mc:Choice>
    <mc:Fallback>
      <p:transition spd="med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67691" y="263905"/>
            <a:ext cx="3568611" cy="564231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учащихся 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93629" y="1992702"/>
            <a:ext cx="892833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МОБУ СОШ с. Нижние Киги – 160</a:t>
            </a:r>
          </a:p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ООШ д.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Султановка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33</a:t>
            </a:r>
          </a:p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НОШ д.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Юсупово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- 11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536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3056" y="453686"/>
            <a:ext cx="10840679" cy="5826344"/>
          </a:xfrm>
        </p:spPr>
        <p:txBody>
          <a:bodyPr/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2019-2021 гг. поступили:</a:t>
            </a:r>
          </a:p>
          <a:p>
            <a:pPr marL="342900" indent="-342900">
              <a:buFontTx/>
              <a:buChar char="-"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ВУЗы – 9 выпускников</a:t>
            </a:r>
          </a:p>
          <a:p>
            <a:pPr marL="342900" indent="-342900">
              <a:buFontTx/>
              <a:buChar char="-"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среднее специальные учебные заведения - 8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выпускников</a:t>
            </a: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Получили медаль «За особые успехи в учении»: </a:t>
            </a:r>
          </a:p>
          <a:p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2018-2019 уч. год. – 1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2019 – 2020 уч.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од. – 3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2020- 2021 уч.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 - 1</a:t>
            </a:r>
          </a:p>
        </p:txBody>
      </p:sp>
    </p:spTree>
    <p:extLst>
      <p:ext uri="{BB962C8B-B14F-4D97-AF65-F5344CB8AC3E}">
        <p14:creationId xmlns:p14="http://schemas.microsoft.com/office/powerpoint/2010/main" val="4137870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2000">
        <p:fade/>
      </p:transition>
    </mc:Choice>
    <mc:Fallback>
      <p:transition spd="med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13607" y="393300"/>
            <a:ext cx="10512875" cy="5990247"/>
          </a:xfrm>
        </p:spPr>
        <p:txBody>
          <a:bodyPr/>
          <a:lstStyle/>
          <a:p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Высокобалльники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endParaRPr lang="ru-RU" dirty="0" smtClean="0"/>
          </a:p>
          <a:p>
            <a:r>
              <a:rPr lang="ru-RU" dirty="0" err="1" smtClean="0">
                <a:solidFill>
                  <a:srgbClr val="FF0000"/>
                </a:solidFill>
              </a:rPr>
              <a:t>Абзалова</a:t>
            </a:r>
            <a:r>
              <a:rPr lang="ru-RU" dirty="0" smtClean="0">
                <a:solidFill>
                  <a:srgbClr val="FF0000"/>
                </a:solidFill>
              </a:rPr>
              <a:t> А.Л. </a:t>
            </a:r>
            <a:r>
              <a:rPr lang="ru-RU" dirty="0" smtClean="0"/>
              <a:t>– русский язык – 94 балла, 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история – 98 баллов, 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обществознание – 88 балла.</a:t>
            </a:r>
          </a:p>
          <a:p>
            <a:endParaRPr lang="ru-RU" dirty="0"/>
          </a:p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Гайнанов</a:t>
            </a:r>
            <a:r>
              <a:rPr lang="ru-RU" dirty="0" smtClean="0">
                <a:solidFill>
                  <a:srgbClr val="FF0000"/>
                </a:solidFill>
              </a:rPr>
              <a:t> И.И. </a:t>
            </a:r>
            <a:r>
              <a:rPr lang="ru-RU" dirty="0" smtClean="0"/>
              <a:t>- русский </a:t>
            </a:r>
            <a:r>
              <a:rPr lang="ru-RU" dirty="0"/>
              <a:t>язык – </a:t>
            </a:r>
            <a:r>
              <a:rPr lang="ru-RU" dirty="0" smtClean="0"/>
              <a:t>85 баллов, </a:t>
            </a:r>
          </a:p>
          <a:p>
            <a:r>
              <a:rPr lang="ru-RU" dirty="0" smtClean="0"/>
              <a:t>                             обществознание </a:t>
            </a:r>
            <a:r>
              <a:rPr lang="ru-RU" dirty="0"/>
              <a:t>– </a:t>
            </a:r>
            <a:r>
              <a:rPr lang="ru-RU" dirty="0" smtClean="0"/>
              <a:t>86 баллов.</a:t>
            </a:r>
            <a:endParaRPr lang="ru-RU" dirty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1152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4000">
        <p:fade/>
      </p:transition>
    </mc:Choice>
    <mc:Fallback>
      <p:transition spd="med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82568" y="143136"/>
            <a:ext cx="9745124" cy="57285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школе создана необходимая материально – техническая база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45" y="715995"/>
            <a:ext cx="3972462" cy="26483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18" y="2838092"/>
            <a:ext cx="3972464" cy="26483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604" y="3959526"/>
            <a:ext cx="3964555" cy="26430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130" y="2838092"/>
            <a:ext cx="3975415" cy="26502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665" y="715994"/>
            <a:ext cx="3972464" cy="264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267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4000">
        <p:fade/>
      </p:transition>
    </mc:Choice>
    <mc:Fallback>
      <p:transition spd="med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DC1246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55" y="207434"/>
            <a:ext cx="4724400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P217562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896" y="209644"/>
            <a:ext cx="4989931" cy="3541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 descr="IMG_514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6536" y="3410608"/>
            <a:ext cx="5219700" cy="329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4180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9924" y="0"/>
            <a:ext cx="11090845" cy="1590775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2019 года на базе нашей школы действует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 образования гуманитарного и цифрового профилей «Точка роста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В рамках данной программы обучающиеся занимаются по следующим направлениям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0146" y="1811547"/>
            <a:ext cx="1159705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«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Интермедиа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социально- педагогической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образовательная (общеразвивающая) программа технической направленности «Промышленный дизайн. Проектирование материальной среды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общеобразовательная (общеразвивающая) программа технической направленности «Виртуальная реальность»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общеобразовательная (общеразвивающая) программа техническая направленности «Геоинформационной технологии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общеобразовательная (общеразвивающая) программа техническая направленности «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Лего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-конструирование» </a:t>
            </a:r>
            <a:endParaRPr lang="ru-RU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общеобразовательная (общеразвивающая) программа техническая направленности «Основы программирования на языке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27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28" y="198409"/>
            <a:ext cx="3985405" cy="26569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25" y="2553420"/>
            <a:ext cx="3968220" cy="26454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279" y="3948477"/>
            <a:ext cx="3975415" cy="26502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034" y="2553420"/>
            <a:ext cx="4080293" cy="272019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362" y="198408"/>
            <a:ext cx="3985406" cy="2656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261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2000">
        <p:fade/>
      </p:transition>
    </mc:Choice>
    <mc:Fallback>
      <p:transition spd="med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6575" y="1220637"/>
            <a:ext cx="10711282" cy="80657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32760" y="2716880"/>
            <a:ext cx="4738447" cy="1058413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школы: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Богданова </a:t>
            </a:r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Нурзида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Рауфовна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15" y="1324154"/>
            <a:ext cx="5765801" cy="384386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52112" y="332987"/>
            <a:ext cx="94202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МОБУ СОШ с. Нижние Киги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448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8000">
        <p:fade/>
      </p:transition>
    </mc:Choice>
    <mc:Fallback>
      <p:transition spd="med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73194" y="103516"/>
            <a:ext cx="10136038" cy="75049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Творчество учащихся в рамках проекта 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45" y="983411"/>
            <a:ext cx="3912798" cy="26085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204" y="847785"/>
            <a:ext cx="4116237" cy="27441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96" y="3925019"/>
            <a:ext cx="3907047" cy="26046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204" y="3925019"/>
            <a:ext cx="3906182" cy="26031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427" y="2163793"/>
            <a:ext cx="4784066" cy="318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70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3" y="114580"/>
            <a:ext cx="4837654" cy="32238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9375" y="114580"/>
            <a:ext cx="4835764" cy="32238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3" y="3459193"/>
            <a:ext cx="4837654" cy="32251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9375" y="3459192"/>
            <a:ext cx="4835764" cy="32238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088" y="1793833"/>
            <a:ext cx="5217397" cy="347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673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4966" y="189781"/>
            <a:ext cx="11524891" cy="78500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</a:t>
            </a:r>
            <a:b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всероссийской олимпиаде школьников</a:t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этап, 2020-2021 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уч.год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5572406"/>
              </p:ext>
            </p:extLst>
          </p:nvPr>
        </p:nvGraphicFramePr>
        <p:xfrm>
          <a:off x="1613140" y="974786"/>
          <a:ext cx="9144000" cy="5613593"/>
        </p:xfrm>
        <a:graphic>
          <a:graphicData uri="http://schemas.openxmlformats.org/drawingml/2006/table">
            <a:tbl>
              <a:tblPr firstRow="1" firstCol="1" bandRow="1">
                <a:tableStyleId>{69C7853C-536D-4A76-A0AE-DD22124D55A5}</a:tableStyleId>
              </a:tblPr>
              <a:tblGrid>
                <a:gridCol w="1639018"/>
                <a:gridCol w="2605178"/>
                <a:gridCol w="1164566"/>
                <a:gridCol w="2326405"/>
                <a:gridCol w="1408833"/>
              </a:tblGrid>
              <a:tr h="20384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Предмет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ФИО участника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Класс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ФИО руководителя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Результат участия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</a:tr>
              <a:tr h="245745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Обществознание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Забихуллин Тимур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Богданова Н.Р.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призер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</a:tr>
              <a:tr h="27943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Обществознание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Абзалова Эмилия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Мухутдинов И.Д.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призер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</a:tr>
              <a:tr h="245745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Обществознание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Абзалова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  <a:r>
                        <a:rPr lang="ru-RU" sz="1100" dirty="0" err="1">
                          <a:effectLst/>
                        </a:rPr>
                        <a:t>Аилия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Богданова Н.Р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победитель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</a:tr>
              <a:tr h="13422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Биология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Забихуллин Тимур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Ганеева З.К.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призер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</a:tr>
              <a:tr h="13422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Биология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Мухамадиев Айдар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Ганеева З.К.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призер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</a:tr>
              <a:tr h="245745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Литература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Абзалова</a:t>
                      </a:r>
                      <a:r>
                        <a:rPr lang="ru-RU" sz="1100" dirty="0">
                          <a:effectLst/>
                        </a:rPr>
                        <a:t> Эмилия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Абзалова А.Р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победитель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</a:tr>
              <a:tr h="245745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Литература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Абзалова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  <a:r>
                        <a:rPr lang="ru-RU" sz="1100" dirty="0" err="1">
                          <a:effectLst/>
                        </a:rPr>
                        <a:t>Аилия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Сайфуллина Л.А.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призер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</a:tr>
              <a:tr h="26845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Физическая культура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Абзалова Эмилия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Мухамадиев И.Х.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призер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</a:tr>
              <a:tr h="26845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Физическая культура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Валиев Альгиз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Мухамадиев И.Х.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призер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</a:tr>
              <a:tr h="26845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Физическая культура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Гайнанов Ильназ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Мухамадиев И.Х.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призер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</a:tr>
              <a:tr h="26845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Физическая культура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Фаттахова Гулюза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Мухамадиев И.Х.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призер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</a:tr>
              <a:tr h="13422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История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Абзалова Аилия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Богданова Н.Р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призер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</a:tr>
              <a:tr h="245745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Английский язык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Абзалова Аилия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Садыкова Л.Ш.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призер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</a:tr>
              <a:tr h="13422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ОБЖ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Гайнанов Ильназ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Хакимов А.А.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призер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</a:tr>
              <a:tr h="245745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Технология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Сайфитдинова Лилия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Зарипова З.И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призер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</a:tr>
              <a:tr h="245745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Технология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Абзалова Эмилия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Зарипова З.И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победитель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</a:tr>
              <a:tr h="245745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Технология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Мурзакаева Алсу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Зарипова З.И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победитель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</a:tr>
              <a:tr h="245745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Технология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Забихуллин Тимур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Хакимов Айвар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победитель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</a:tr>
              <a:tr h="13422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Технология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Шафиков Ильназ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Хакимов А.А.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призер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</a:tr>
              <a:tr h="245745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Технология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Хабибуллин Рустем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Хакимов А.А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победитель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</a:tr>
              <a:tr h="26845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Башкирский язык (гос.)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Хамидуллина Карина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Валиахметова И.Ф.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победитель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</a:tr>
              <a:tr h="13422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Татарский язык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Абзалова Эмилия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Абзалова А.Р.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призер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</a:tr>
              <a:tr h="13422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ИЗО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Мурзакаева</a:t>
                      </a:r>
                      <a:r>
                        <a:rPr lang="ru-RU" sz="1100" dirty="0">
                          <a:effectLst/>
                        </a:rPr>
                        <a:t> Алсу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Хабирова Л.Т.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призер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24" marR="4262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2117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3000">
        <p:fade/>
      </p:transition>
    </mc:Choice>
    <mc:Fallback>
      <p:transition spd="med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6581" y="1023029"/>
            <a:ext cx="8373524" cy="469341"/>
          </a:xfrm>
        </p:spPr>
        <p:txBody>
          <a:bodyPr>
            <a:normAutofit fontScale="92500" lnSpcReduction="20000"/>
          </a:bodyPr>
          <a:lstStyle/>
          <a:p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 этап МЭ ВОШ, 2020-2021 уч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год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(февраль 2021)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7055910"/>
              </p:ext>
            </p:extLst>
          </p:nvPr>
        </p:nvGraphicFramePr>
        <p:xfrm>
          <a:off x="301924" y="1801469"/>
          <a:ext cx="11550770" cy="2714117"/>
        </p:xfrm>
        <a:graphic>
          <a:graphicData uri="http://schemas.openxmlformats.org/drawingml/2006/table">
            <a:tbl>
              <a:tblPr firstRow="1" firstCol="1" bandRow="1">
                <a:tableStyleId>{1FECB4D8-DB02-4DC6-A0A2-4F2EBAE1DC90}</a:tableStyleId>
              </a:tblPr>
              <a:tblGrid>
                <a:gridCol w="3098337"/>
                <a:gridCol w="2786731"/>
                <a:gridCol w="1103837"/>
                <a:gridCol w="2767664"/>
                <a:gridCol w="1794201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Предмет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ФИО участника 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Класс 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ФИО руководителя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Результат участия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Обществознание 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Абзалова Аилия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Богданова Н.Р.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участник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Технология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Мурзакаева Алсу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9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Зарипова З.И.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призер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Технология 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Хабибуллин Рустем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Хакимов А.А.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призер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4018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3000">
        <p:fade/>
      </p:transition>
    </mc:Choice>
    <mc:Fallback>
      <p:transition spd="med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28672" y="125883"/>
            <a:ext cx="6400800" cy="495219"/>
          </a:xfrm>
        </p:spPr>
        <p:txBody>
          <a:bodyPr>
            <a:normAutofit lnSpcReduction="10000"/>
          </a:bodyPr>
          <a:lstStyle/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этап, 2021-2022 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уч.год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5387046"/>
              </p:ext>
            </p:extLst>
          </p:nvPr>
        </p:nvGraphicFramePr>
        <p:xfrm>
          <a:off x="414068" y="1522254"/>
          <a:ext cx="11343735" cy="3688100"/>
        </p:xfrm>
        <a:graphic>
          <a:graphicData uri="http://schemas.openxmlformats.org/drawingml/2006/table">
            <a:tbl>
              <a:tblPr firstRow="1" firstCol="1" bandRow="1">
                <a:tableStyleId>{E269D01E-BC32-4049-B463-5C60D7B0CCD2}</a:tableStyleId>
              </a:tblPr>
              <a:tblGrid>
                <a:gridCol w="2533297"/>
                <a:gridCol w="3121740"/>
                <a:gridCol w="1108318"/>
                <a:gridCol w="2778897"/>
                <a:gridCol w="1801483"/>
              </a:tblGrid>
              <a:tr h="2837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Предмет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ФИО участника 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Класс 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ФИО руководителя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Результат участия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37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ОБЖ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</a:rPr>
                        <a:t>Киямова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</a:rPr>
                        <a:t>Алияна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Хакимов А.А.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призер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37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Литература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</a:rPr>
                        <a:t>Зиангирова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 Гузель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Хажиева А.З.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победитель 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37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Литература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</a:rPr>
                        <a:t>Хамидуллина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 Карина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Хажиева А.З.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победитель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37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История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</a:rPr>
                        <a:t>Забихуллин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 Тимур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8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Богданова Н.Р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победитель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37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Экология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</a:rPr>
                        <a:t>Абзалова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 Эмилия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9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Ганеева З.К.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победитель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37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Физическая культура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Хамидуллина Карина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</a:rPr>
                        <a:t>Мухамадиев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 И.Х.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призер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37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Английский язык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Абзалова Эмилия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9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Садыкова Л.Ш.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призер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37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Технология 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Сайфитдинова Лилия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8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</a:rPr>
                        <a:t>Зарипова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 З.И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победитель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37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Технология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Забихуллин Тимур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8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Хакимов А.А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победитель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37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Технология 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Хакимова Светлана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bg1"/>
                          </a:solidFill>
                          <a:effectLst/>
                        </a:rPr>
                        <a:t>Зарипова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 З.И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победитель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37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Технология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Шафиков Ильназ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Хакимов А.А.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победитель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37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Технология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Гатауллин Данил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8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Хакимов А.А.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призер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9639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3000">
        <p:fade/>
      </p:transition>
    </mc:Choice>
    <mc:Fallback>
      <p:transition spd="med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76250" y="82750"/>
            <a:ext cx="9037758" cy="1150827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Межрегиональная олимпиада по башкирскому языку и литературе, 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Республиканская олимпиада по татарскому языку и литературе</a:t>
            </a:r>
          </a:p>
          <a:p>
            <a:pPr algn="ctr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3745476"/>
              </p:ext>
            </p:extLst>
          </p:nvPr>
        </p:nvGraphicFramePr>
        <p:xfrm>
          <a:off x="1727029" y="2146528"/>
          <a:ext cx="8936199" cy="2710144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2078199"/>
                <a:gridCol w="2376642"/>
                <a:gridCol w="873094"/>
                <a:gridCol w="2189118"/>
                <a:gridCol w="1419146"/>
              </a:tblGrid>
              <a:tr h="90328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Татарский язык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Зиангирова</a:t>
                      </a:r>
                      <a:r>
                        <a:rPr lang="ru-RU" sz="1400" dirty="0">
                          <a:effectLst/>
                        </a:rPr>
                        <a:t> Элина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Абзалова</a:t>
                      </a:r>
                      <a:r>
                        <a:rPr lang="ru-RU" sz="1400" dirty="0">
                          <a:effectLst/>
                        </a:rPr>
                        <a:t> А.Р.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призер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0358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Башкирский язык (гос.)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Забихуллин</a:t>
                      </a:r>
                      <a:r>
                        <a:rPr lang="ru-RU" sz="1400" dirty="0">
                          <a:effectLst/>
                        </a:rPr>
                        <a:t> Тимур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Валиахметова И.Ф.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призер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0328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Начальные классы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Зияев Руслан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Гарипова Г.Т.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призер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368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3000">
        <p:fade/>
      </p:transition>
    </mc:Choice>
    <mc:Fallback>
      <p:transition spd="med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3063" y="108630"/>
            <a:ext cx="7976710" cy="1288850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 этап МЭ ВОШ, 2021-2022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уч.год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(февраль 2021)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227842"/>
              </p:ext>
            </p:extLst>
          </p:nvPr>
        </p:nvGraphicFramePr>
        <p:xfrm>
          <a:off x="760276" y="2588517"/>
          <a:ext cx="10602283" cy="11630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7210"/>
                <a:gridCol w="1290320"/>
                <a:gridCol w="2089281"/>
                <a:gridCol w="1181819"/>
                <a:gridCol w="3295291"/>
                <a:gridCol w="2208362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№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Предмет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ФИО участника 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Класс 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ФИО руководителя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Результат участия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Экология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Абзалова Э.Л.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9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Ганеева З.К.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Технолгия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Хакимова С.И.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Зарипова З.И.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0686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2000">
        <p:fade/>
      </p:transition>
    </mc:Choice>
    <mc:Fallback>
      <p:transition spd="med" advClick="0" advTm="1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3056" y="255278"/>
            <a:ext cx="11220241" cy="6421567"/>
          </a:xfrm>
        </p:spPr>
        <p:txBody>
          <a:bodyPr/>
          <a:lstStyle/>
          <a:p>
            <a:r>
              <a:rPr lang="ba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нашей школы активно принимают участия на районных, зональных и республиканских конкурсах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ba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a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a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НПК «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Игебаевские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чтения», посвященная памяти народного поэта Башкортостана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Абдулхака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Игебаева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международному дню родного языка. Номинация «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Кунелем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кояшын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балкытып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 рисунок) –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призер Богданова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Рамина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рук.Сахаутдинова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Р.Р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545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7000">
        <p:fade/>
      </p:transition>
    </mc:Choice>
    <mc:Fallback>
      <p:transition spd="med" advClick="0" advTm="1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93268" y="680988"/>
            <a:ext cx="4378569" cy="1172891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Зональный этап  республиканской военно-спортивной игры « Зарница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 3 место (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рук. Хакимов А.А)</a:t>
            </a:r>
          </a:p>
          <a:p>
            <a:pPr algn="ctr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15" y="680988"/>
            <a:ext cx="7177178" cy="538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021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2000">
        <p:fade/>
      </p:transition>
    </mc:Choice>
    <mc:Fallback>
      <p:transition spd="med" advClick="0" advTm="1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14373" y="2055443"/>
            <a:ext cx="6400800" cy="1947333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 «Читающие родители – читающие дети». Номинация «За оригинальность творческих решений» -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Валиахметова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Лейсан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победитель ( рук.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Валиахметова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И.Ф.)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87" y="105831"/>
            <a:ext cx="3684344" cy="654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119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3000">
        <p:fade/>
      </p:transition>
    </mc:Choice>
    <mc:Fallback>
      <p:transition spd="med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8852" y="2644795"/>
            <a:ext cx="4810815" cy="1947333"/>
          </a:xfrm>
        </p:spPr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УР:</a:t>
            </a:r>
          </a:p>
          <a:p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Абзалова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Айгуль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Раиловна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762" y="553237"/>
            <a:ext cx="3870535" cy="557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75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8000">
        <p:fade/>
      </p:transition>
    </mc:Choice>
    <mc:Fallback>
      <p:transition spd="med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05133" y="367421"/>
            <a:ext cx="6400800" cy="1947333"/>
          </a:xfrm>
        </p:spPr>
        <p:txBody>
          <a:bodyPr/>
          <a:lstStyle/>
          <a:p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Зиангирова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Гузель.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место в VI Республиканском конкурсе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творческих работ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/Живое слово-2020»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Талыпова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А.Р.)</a:t>
            </a:r>
          </a:p>
          <a:p>
            <a:endParaRPr lang="ru-RU" dirty="0"/>
          </a:p>
        </p:txBody>
      </p:sp>
      <p:pic>
        <p:nvPicPr>
          <p:cNvPr id="2050" name="Picture 2" descr="зиангирова гузел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2" y="158451"/>
            <a:ext cx="4317071" cy="6424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841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17057" y="289784"/>
            <a:ext cx="6650966" cy="1947333"/>
          </a:xfrm>
        </p:spPr>
        <p:txBody>
          <a:bodyPr/>
          <a:lstStyle/>
          <a:p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Киямова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Алияна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место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VII Республиканском конкурсе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 Живое слово» - «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 – публицистическая статья»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Хажиева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А.З.)</a:t>
            </a:r>
          </a:p>
          <a:p>
            <a:endParaRPr lang="ru-RU" dirty="0"/>
          </a:p>
        </p:txBody>
      </p:sp>
      <p:pic>
        <p:nvPicPr>
          <p:cNvPr id="3075" name="Picture 3" descr="киямова алия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80" y="187504"/>
            <a:ext cx="4180636" cy="6218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081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5419" y="181157"/>
            <a:ext cx="7191705" cy="655606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спортсмены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5419" y="1751162"/>
            <a:ext cx="11524890" cy="577969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Гайнанов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Ильназ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лыжные гонки, волейбол, баскетбол, легкая атлетика.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Фаттахова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Гулюза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лыжные гонки, волейбол, баскетбол.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Киямова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Алияна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баскетбол, волейбол.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Абзалова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Эмилия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волейбол, баскетбол.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Хабирова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Ильяна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волейбол, баскетбол.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Хабирова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Элиза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волейбол, баскетбол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Tx/>
              <a:buChar char="-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7854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71426" y="5241347"/>
            <a:ext cx="4396596" cy="1947333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 по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волейболу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призеры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зонального этапа 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" y="1026544"/>
            <a:ext cx="6834845" cy="5126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58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28475" y="5385119"/>
            <a:ext cx="4793562" cy="1231341"/>
          </a:xfrm>
        </p:spPr>
        <p:txBody>
          <a:bodyPr/>
          <a:lstStyle/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 по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футболу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призеры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зонального этапа.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761279"/>
            <a:ext cx="7323827" cy="5492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400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7312" y="103517"/>
            <a:ext cx="10317193" cy="54346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Бурные школьные будни учащихся нашей школы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260" y="646981"/>
            <a:ext cx="3772619" cy="28294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751" y="646981"/>
            <a:ext cx="3769744" cy="28273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260" y="3674854"/>
            <a:ext cx="3769744" cy="28273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751" y="3674854"/>
            <a:ext cx="3761117" cy="28208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008" y="1496205"/>
            <a:ext cx="3264739" cy="4352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199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3000">
        <p:fade/>
      </p:transition>
    </mc:Choice>
    <mc:Fallback>
      <p:transition spd="med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51" y="177639"/>
            <a:ext cx="4521200" cy="30141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100" y="177638"/>
            <a:ext cx="4521200" cy="30141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51" y="3504720"/>
            <a:ext cx="4521200" cy="3014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100" y="3504719"/>
            <a:ext cx="4521200" cy="30141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381" y="1638058"/>
            <a:ext cx="4560498" cy="342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286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1000">
        <p:fade/>
      </p:transition>
    </mc:Choice>
    <mc:Fallback>
      <p:transition spd="med" advClick="0" advTm="1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744" y="207033"/>
            <a:ext cx="4048665" cy="30364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083" y="112142"/>
            <a:ext cx="4048665" cy="30364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744" y="3597214"/>
            <a:ext cx="4048665" cy="26991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083" y="3597214"/>
            <a:ext cx="4048665" cy="26991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315" y="1847251"/>
            <a:ext cx="5042858" cy="33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371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3000">
        <p:fade/>
      </p:transition>
    </mc:Choice>
    <mc:Fallback>
      <p:transition spd="med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88656" y="1905859"/>
            <a:ext cx="5624422" cy="2338337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 ежегодно занимает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ba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место </a:t>
            </a:r>
            <a:r>
              <a:rPr lang="ba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районном конкурсе по благоустройству территории и подготовке школы к новому учебному году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16" y="111565"/>
            <a:ext cx="5695456" cy="629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838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1000">
        <p:fade/>
      </p:transition>
    </mc:Choice>
    <mc:Fallback>
      <p:transition spd="med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5803" y="91377"/>
            <a:ext cx="11263373" cy="62461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03" y="715992"/>
            <a:ext cx="4344989" cy="28966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187" y="715991"/>
            <a:ext cx="4344989" cy="28966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02" y="3755945"/>
            <a:ext cx="4344989" cy="28966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187" y="3755944"/>
            <a:ext cx="4344989" cy="28966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097" y="1323775"/>
            <a:ext cx="3540784" cy="472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748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2000">
        <p:fade/>
      </p:transition>
    </mc:Choice>
    <mc:Fallback>
      <p:transition spd="med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16597" y="2517156"/>
            <a:ext cx="6400800" cy="1947333"/>
          </a:xfrm>
        </p:spPr>
        <p:txBody>
          <a:bodyPr/>
          <a:lstStyle/>
          <a:p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ВР:</a:t>
            </a:r>
          </a:p>
          <a:p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Хабирова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Лейсан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Тимербаева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29" y="416944"/>
            <a:ext cx="3611742" cy="6147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446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8000">
        <p:fade/>
      </p:transition>
    </mc:Choice>
    <mc:Fallback>
      <p:transition spd="med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69215" y="2389518"/>
            <a:ext cx="6216922" cy="1475116"/>
          </a:xfrm>
        </p:spPr>
        <p:txBody>
          <a:bodyPr>
            <a:normAutofit fontScale="90000"/>
          </a:bodyPr>
          <a:lstStyle/>
          <a:p>
            <a:r>
              <a:rPr lang="ru-RU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Спасибо за внимание!</a:t>
            </a:r>
            <a:endParaRPr lang="ru-RU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17919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53785" y="329401"/>
            <a:ext cx="9693365" cy="81951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Педагогический состав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46468" y="1148911"/>
            <a:ext cx="3707997" cy="383077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начальной школы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92" y="1815124"/>
            <a:ext cx="2688261" cy="19150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5845" y="3716903"/>
            <a:ext cx="2794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Ганиева Эльза</a:t>
            </a:r>
          </a:p>
          <a:p>
            <a:r>
              <a:rPr lang="ru-RU" dirty="0" err="1" smtClean="0"/>
              <a:t>Динаровна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753" y="2984694"/>
            <a:ext cx="2872596" cy="191506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865907" y="4899758"/>
            <a:ext cx="25064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Ямалова</a:t>
            </a:r>
            <a:r>
              <a:rPr lang="ru-RU" dirty="0" smtClean="0"/>
              <a:t> </a:t>
            </a:r>
            <a:r>
              <a:rPr lang="ru-RU" dirty="0" err="1" smtClean="0"/>
              <a:t>Айгузель</a:t>
            </a:r>
            <a:endParaRPr lang="ru-RU" dirty="0" smtClean="0"/>
          </a:p>
          <a:p>
            <a:r>
              <a:rPr lang="ru-RU" dirty="0" err="1" smtClean="0"/>
              <a:t>Юнировна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165" y="1717084"/>
            <a:ext cx="3128474" cy="208564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819349" y="3802733"/>
            <a:ext cx="25218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Гарипова </a:t>
            </a:r>
            <a:r>
              <a:rPr lang="ru-RU" dirty="0" err="1" smtClean="0"/>
              <a:t>Гульфина</a:t>
            </a:r>
            <a:endParaRPr lang="ru-RU" dirty="0" smtClean="0"/>
          </a:p>
          <a:p>
            <a:r>
              <a:rPr lang="ru-RU" dirty="0" err="1" smtClean="0"/>
              <a:t>Тимербаевна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5377" y="2905543"/>
            <a:ext cx="2991323" cy="199421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358285" y="4991192"/>
            <a:ext cx="25539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Сахаутдинова</a:t>
            </a:r>
            <a:r>
              <a:rPr lang="ru-RU" dirty="0" smtClean="0"/>
              <a:t> </a:t>
            </a:r>
            <a:r>
              <a:rPr lang="ru-RU" dirty="0" err="1" smtClean="0"/>
              <a:t>Равия</a:t>
            </a:r>
            <a:endParaRPr lang="ru-RU" dirty="0" smtClean="0"/>
          </a:p>
          <a:p>
            <a:r>
              <a:rPr lang="ru-RU" dirty="0" err="1" smtClean="0"/>
              <a:t>Равиловна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6370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2000">
        <p:fade/>
      </p:transition>
    </mc:Choice>
    <mc:Fallback>
      <p:transition spd="med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23691" y="64689"/>
            <a:ext cx="8548778" cy="512473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башкирского, татарского, русского языка и литературы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197" y="2177087"/>
            <a:ext cx="2193985" cy="292002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679" y="3120084"/>
            <a:ext cx="2062431" cy="273900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608" y="2177087"/>
            <a:ext cx="2105746" cy="291032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635" y="599532"/>
            <a:ext cx="1910406" cy="286560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58701" y="3509880"/>
            <a:ext cx="21333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Хажиева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Айсылу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Зиннуровна</a:t>
            </a:r>
            <a:endParaRPr lang="ru-RU" sz="1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и литературы 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26010" y="5087410"/>
            <a:ext cx="210211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Абзалова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Айгуль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Раиловна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</a:t>
            </a:r>
          </a:p>
          <a:p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литературы 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26622" y="5859089"/>
            <a:ext cx="231454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Сайфуллина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Лена 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Ахатовна</a:t>
            </a:r>
          </a:p>
          <a:p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</a:t>
            </a:r>
          </a:p>
          <a:p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литературы 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13607" y="5097116"/>
            <a:ext cx="24067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Валиахметова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Ирина </a:t>
            </a:r>
            <a:endParaRPr lang="ru-RU" sz="1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Файзельгаяновна</a:t>
            </a:r>
            <a:endParaRPr lang="ru-RU" sz="1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башкирского языка </a:t>
            </a:r>
          </a:p>
          <a:p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литературы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676135" y="3509880"/>
            <a:ext cx="2402645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Талыпова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Алсу </a:t>
            </a:r>
            <a:endParaRPr lang="ru-RU" sz="1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Робертовна </a:t>
            </a:r>
          </a:p>
          <a:p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татарского языка </a:t>
            </a:r>
          </a:p>
          <a:p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литературы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71" y="577162"/>
            <a:ext cx="1923092" cy="286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969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2000">
        <p:fade/>
      </p:transition>
    </mc:Choice>
    <mc:Fallback>
      <p:transition spd="med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91646" y="160388"/>
            <a:ext cx="4034437" cy="443461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иностранного языка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703" y="820318"/>
            <a:ext cx="2686769" cy="358235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18581" y="4563374"/>
            <a:ext cx="18601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Хилажева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Елена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Габдулловна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45652" y="4537495"/>
            <a:ext cx="18787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Садыкова Лилия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Шаяхметовна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999" y="820318"/>
            <a:ext cx="2564027" cy="358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463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9000">
        <p:fade/>
      </p:transition>
    </mc:Choice>
    <mc:Fallback>
      <p:transition spd="med" advClick="0" advTm="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03124" y="255280"/>
            <a:ext cx="5889117" cy="49522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физики, математики,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информатики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45" y="750500"/>
            <a:ext cx="3287399" cy="36045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4186" y="4436138"/>
            <a:ext cx="200022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Зайнуллин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Руслан </a:t>
            </a:r>
          </a:p>
          <a:p>
            <a:pPr algn="ctr"/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Радикович</a:t>
            </a:r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математики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физики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074" y="1228181"/>
            <a:ext cx="2835216" cy="42528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726949" y="5481006"/>
            <a:ext cx="25655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Хакимов </a:t>
            </a:r>
            <a:r>
              <a:rPr lang="ru-RU" sz="1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Айвар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Абрикович</a:t>
            </a:r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информатики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170293" y="1353272"/>
            <a:ext cx="3685637" cy="248009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926697" y="4436138"/>
            <a:ext cx="22245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Садритдинова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Рауза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Абдрахимовна</a:t>
            </a:r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математики </a:t>
            </a:r>
          </a:p>
        </p:txBody>
      </p:sp>
    </p:spTree>
    <p:extLst>
      <p:ext uri="{BB962C8B-B14F-4D97-AF65-F5344CB8AC3E}">
        <p14:creationId xmlns:p14="http://schemas.microsoft.com/office/powerpoint/2010/main" val="1078574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2000">
        <p:fade/>
      </p:transition>
    </mc:Choice>
    <mc:Fallback>
      <p:transition spd="med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56807" y="100003"/>
            <a:ext cx="4862573" cy="607363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истории и естествознания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0855" y="2007994"/>
            <a:ext cx="2549161" cy="38237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48" y="707366"/>
            <a:ext cx="2540000" cy="3441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631" y="2013620"/>
            <a:ext cx="2545410" cy="38181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877" y="707366"/>
            <a:ext cx="2940829" cy="342939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1260" y="4218317"/>
            <a:ext cx="191693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хутдинов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Ильназ</a:t>
            </a:r>
          </a:p>
          <a:p>
            <a:pPr algn="ctr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Данилович</a:t>
            </a:r>
          </a:p>
          <a:p>
            <a:pPr algn="ctr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истории </a:t>
            </a:r>
          </a:p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обществознания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33398" y="5831736"/>
            <a:ext cx="183787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Талыпова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Алсу </a:t>
            </a:r>
          </a:p>
          <a:p>
            <a:pPr algn="ctr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Робертовна </a:t>
            </a:r>
          </a:p>
          <a:p>
            <a:pPr algn="ctr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географии</a:t>
            </a:r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757404" y="5831736"/>
            <a:ext cx="34160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Ганеева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Зиля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Караматовна</a:t>
            </a:r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химии,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беологии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географии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101761" y="4218317"/>
            <a:ext cx="274594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Богданова 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Нурзида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Рауфовна</a:t>
            </a:r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истории </a:t>
            </a:r>
          </a:p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обществознания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395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3000">
        <p:fade/>
      </p:transition>
    </mc:Choice>
    <mc:Fallback>
      <p:transition spd="med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504</TotalTime>
  <Words>1128</Words>
  <Application>Microsoft Office PowerPoint</Application>
  <PresentationFormat>Широкоэкранный</PresentationFormat>
  <Paragraphs>381</Paragraphs>
  <Slides>40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6" baseType="lpstr">
      <vt:lpstr>Arial</vt:lpstr>
      <vt:lpstr>Calibri</vt:lpstr>
      <vt:lpstr>Century Gothic</vt:lpstr>
      <vt:lpstr>Times New Roman</vt:lpstr>
      <vt:lpstr>Wingdings 3</vt:lpstr>
      <vt:lpstr>Сектор</vt:lpstr>
      <vt:lpstr>МОБУ СОШ с. Нижние Киги</vt:lpstr>
      <vt:lpstr> </vt:lpstr>
      <vt:lpstr>Презентация PowerPoint</vt:lpstr>
      <vt:lpstr>Презентация PowerPoint</vt:lpstr>
      <vt:lpstr>Педагогический состав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Квалификация педагогов школы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Творчество учащихся в рамках проекта </vt:lpstr>
      <vt:lpstr>Презентация PowerPoint</vt:lpstr>
      <vt:lpstr>Достижения участников  во всероссийской олимпиаде школьников Муниципальный этап, 2020-2021  уч.год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Наши спортсмены:</vt:lpstr>
      <vt:lpstr>Презентация PowerPoint</vt:lpstr>
      <vt:lpstr>Презентация PowerPoint</vt:lpstr>
      <vt:lpstr>Бурные школьные будни учащихся нашей школы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Ильназ Данилович</dc:creator>
  <cp:lastModifiedBy>Ильназ Данилович</cp:lastModifiedBy>
  <cp:revision>40</cp:revision>
  <dcterms:created xsi:type="dcterms:W3CDTF">2022-01-23T18:02:32Z</dcterms:created>
  <dcterms:modified xsi:type="dcterms:W3CDTF">2022-01-24T11:47:36Z</dcterms:modified>
</cp:coreProperties>
</file>